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kS5Z9Sb6k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609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МБДОУ Аннинский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д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/с ОРВ «Росток»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3400" y="2209800"/>
            <a:ext cx="81534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Летняя оздоровительная работа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в 7-й группе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Воспитатели:</a:t>
            </a:r>
          </a:p>
          <a:p>
            <a:pPr algn="ctr"/>
            <a:r>
              <a:rPr lang="ru-RU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Гусельникова</a:t>
            </a:r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 Надежда Васильевна </a:t>
            </a:r>
          </a:p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</a:rPr>
              <a:t>Литвин Оксана Владимировна</a:t>
            </a:r>
          </a:p>
          <a:p>
            <a:pPr algn="ctr"/>
            <a:r>
              <a:rPr lang="ru-RU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Стадниченко</a:t>
            </a:r>
            <a:r>
              <a:rPr lang="ru-RU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/>
              </a:rPr>
              <a:t> Юлия Евгеньевна</a:t>
            </a:r>
            <a:endParaRPr lang="ru-RU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01_110436_resized_20210905_011713962.jpg"/>
          <p:cNvPicPr>
            <a:picLocks noChangeAspect="1"/>
          </p:cNvPicPr>
          <p:nvPr/>
        </p:nvPicPr>
        <p:blipFill>
          <a:blip r:embed="rId2" cstate="print"/>
          <a:srcRect r="3333"/>
          <a:stretch>
            <a:fillRect/>
          </a:stretch>
        </p:blipFill>
        <p:spPr>
          <a:xfrm>
            <a:off x="152400" y="609600"/>
            <a:ext cx="4419600" cy="62484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Рисунок 2" descr="IMG_20210901_110559_resized_20210905_011811856.jpg"/>
          <p:cNvPicPr>
            <a:picLocks noChangeAspect="1"/>
          </p:cNvPicPr>
          <p:nvPr/>
        </p:nvPicPr>
        <p:blipFill>
          <a:blip r:embed="rId3" cstate="print"/>
          <a:srcRect l="4065"/>
          <a:stretch>
            <a:fillRect/>
          </a:stretch>
        </p:blipFill>
        <p:spPr>
          <a:xfrm>
            <a:off x="4648200" y="609600"/>
            <a:ext cx="4495800" cy="6248400"/>
          </a:xfrm>
          <a:prstGeom prst="rect">
            <a:avLst/>
          </a:prstGeom>
          <a:ln w="38100">
            <a:solidFill>
              <a:schemeClr val="bg2">
                <a:lumMod val="1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14600" y="152400"/>
            <a:ext cx="442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Лето – это волшебство мыльных пузырей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01_081845_resized_20210905_012123372.jpg"/>
          <p:cNvPicPr>
            <a:picLocks noChangeAspect="1"/>
          </p:cNvPicPr>
          <p:nvPr/>
        </p:nvPicPr>
        <p:blipFill>
          <a:blip r:embed="rId2" cstate="print"/>
          <a:srcRect l="5926" r="11111" b="16667"/>
          <a:stretch>
            <a:fillRect/>
          </a:stretch>
        </p:blipFill>
        <p:spPr>
          <a:xfrm>
            <a:off x="0" y="762000"/>
            <a:ext cx="4267200" cy="5715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Рисунок 2" descr="IMG_20210901_080028_resized_20210905_011923832.jpg"/>
          <p:cNvPicPr>
            <a:picLocks noChangeAspect="1"/>
          </p:cNvPicPr>
          <p:nvPr/>
        </p:nvPicPr>
        <p:blipFill>
          <a:blip r:embed="rId3" cstate="print"/>
          <a:srcRect l="8148" b="16667"/>
          <a:stretch>
            <a:fillRect/>
          </a:stretch>
        </p:blipFill>
        <p:spPr>
          <a:xfrm>
            <a:off x="4419600" y="762000"/>
            <a:ext cx="4724400" cy="5715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667000" y="228600"/>
            <a:ext cx="3201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Лето – это строим из коробок.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6019800"/>
            <a:ext cx="2657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Изобретаем укрепление.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01_095744_resized_20210905_012056637.jpg"/>
          <p:cNvPicPr>
            <a:picLocks noChangeAspect="1"/>
          </p:cNvPicPr>
          <p:nvPr/>
        </p:nvPicPr>
        <p:blipFill>
          <a:blip r:embed="rId2" cstate="print"/>
          <a:srcRect l="16296" t="3333" b="13333"/>
          <a:stretch>
            <a:fillRect/>
          </a:stretch>
        </p:blipFill>
        <p:spPr>
          <a:xfrm>
            <a:off x="457200" y="762000"/>
            <a:ext cx="4305300" cy="5715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Рисунок 2" descr="IMG_20210901_103749_resized_20210905_012219685.jpg"/>
          <p:cNvPicPr>
            <a:picLocks noChangeAspect="1"/>
          </p:cNvPicPr>
          <p:nvPr/>
        </p:nvPicPr>
        <p:blipFill>
          <a:blip r:embed="rId3" cstate="print"/>
          <a:srcRect l="21481" b="16667"/>
          <a:stretch>
            <a:fillRect/>
          </a:stretch>
        </p:blipFill>
        <p:spPr>
          <a:xfrm>
            <a:off x="4876800" y="762000"/>
            <a:ext cx="4038600" cy="5715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6019800"/>
            <a:ext cx="258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Строим дом из коробок.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6019800"/>
            <a:ext cx="2997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Дом из коробок и не только.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901_081926_resized_20210905_011951282.jpg"/>
          <p:cNvPicPr>
            <a:picLocks noChangeAspect="1"/>
          </p:cNvPicPr>
          <p:nvPr/>
        </p:nvPicPr>
        <p:blipFill>
          <a:blip r:embed="rId2" cstate="print"/>
          <a:srcRect r="24815" b="11111"/>
          <a:stretch>
            <a:fillRect/>
          </a:stretch>
        </p:blipFill>
        <p:spPr>
          <a:xfrm>
            <a:off x="2057400" y="457200"/>
            <a:ext cx="3867150" cy="6096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29000" y="6019800"/>
            <a:ext cx="1704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Едем в машине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23_165313_resized_20210825_014250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4200"/>
            <a:ext cx="4572000" cy="627380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Рисунок 3" descr="IMG_20210819_081343_resized_20210825_0258525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58800"/>
            <a:ext cx="4572000" cy="629920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152401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Лето – это веселые и спокойные игры на улице</a:t>
            </a:r>
            <a:r>
              <a:rPr lang="ru-RU" b="1" dirty="0" smtClean="0">
                <a:solidFill>
                  <a:srgbClr val="92D050"/>
                </a:solidFill>
              </a:rPr>
              <a:t>.</a:t>
            </a:r>
            <a:endParaRPr lang="ru-RU" b="1" dirty="0">
              <a:solidFill>
                <a:srgbClr val="92D050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 flipH="1" flipV="1">
            <a:off x="2743200" y="5715000"/>
            <a:ext cx="609600" cy="609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6200000" flipV="1">
            <a:off x="7124700" y="5067300"/>
            <a:ext cx="990600" cy="76200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17_170248_resized_20210823_0243574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584200"/>
            <a:ext cx="5543550" cy="627380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066800" y="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Лето – это рисунки на асфальте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048000" y="4419600"/>
            <a:ext cx="685800" cy="38100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210825_140023_com.huawei.himovie.overse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92400"/>
            <a:ext cx="3124200" cy="4165600"/>
          </a:xfrm>
          <a:prstGeom prst="rect">
            <a:avLst/>
          </a:prstGeom>
        </p:spPr>
      </p:pic>
      <p:pic>
        <p:nvPicPr>
          <p:cNvPr id="5" name="Рисунок 4" descr="IMG_20210802_105102_resized_20210827_113425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609600"/>
            <a:ext cx="4191000" cy="55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228600"/>
            <a:ext cx="3200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Лето – это песок и вода</a:t>
            </a:r>
            <a:endParaRPr lang="ru-RU" sz="2000" b="1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28600" y="5638800"/>
            <a:ext cx="76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 flipH="1" flipV="1">
            <a:off x="304800" y="5334000"/>
            <a:ext cx="533400" cy="38100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8229600" y="3886200"/>
            <a:ext cx="914400" cy="381000"/>
          </a:xfrm>
          <a:prstGeom prst="straightConnector1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23_170147_resized_20210825_01402113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9600" y="685800"/>
            <a:ext cx="4267200" cy="6172200"/>
          </a:xfrm>
          <a:prstGeom prst="rect">
            <a:avLst/>
          </a:prstGeom>
        </p:spPr>
      </p:pic>
      <p:pic>
        <p:nvPicPr>
          <p:cNvPr id="3" name="Рисунок 2" descr="IMG_20210823_170235_resized_20210825_0142087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29200" y="609600"/>
            <a:ext cx="3810000" cy="624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0" y="1524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Лето – это изучаем природу</a:t>
            </a:r>
            <a:endParaRPr lang="ru-RU" sz="20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rot="10800000">
            <a:off x="3657600" y="2895600"/>
            <a:ext cx="76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219200" y="3352800"/>
            <a:ext cx="685800" cy="1588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7010400" y="2514600"/>
            <a:ext cx="914400" cy="2286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10820_161320_resized_20210823_0223501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905000" y="838200"/>
            <a:ext cx="5143500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8200" y="6019800"/>
            <a:ext cx="234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Измеряем силу ветра</a:t>
            </a:r>
            <a:endParaRPr lang="ru-RU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3124200" y="2667000"/>
            <a:ext cx="838200" cy="5334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9113981381_resized_20210823_0227160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" y="533400"/>
            <a:ext cx="3962400" cy="6096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Рисунок 2" descr="IMG_20210715_105030_resized_20210823_02412256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00550" y="533400"/>
            <a:ext cx="4514850" cy="60960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90800" y="1524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Лето – это труд на улице</a:t>
            </a:r>
            <a:endParaRPr lang="ru-RU" sz="20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990600" y="2438400"/>
            <a:ext cx="838200" cy="30480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7391400" y="3048000"/>
            <a:ext cx="533400" cy="533400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creenshot_20210825_1357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85800"/>
            <a:ext cx="4724400" cy="59436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Рисунок 2" descr="IMG_20210721_104531_resized_20210823_0237163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685800"/>
            <a:ext cx="4572000" cy="59436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cxnSp>
        <p:nvCxnSpPr>
          <p:cNvPr id="5" name="Прямая со стрелкой 4"/>
          <p:cNvCxnSpPr/>
          <p:nvPr/>
        </p:nvCxnSpPr>
        <p:spPr>
          <a:xfrm>
            <a:off x="838200" y="4191000"/>
            <a:ext cx="685800" cy="3810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rot="5400000">
            <a:off x="7086600" y="3352800"/>
            <a:ext cx="685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823_171641_resized_20210825_0139327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685800"/>
            <a:ext cx="4343400" cy="61722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pic>
        <p:nvPicPr>
          <p:cNvPr id="3" name="Рисунок 2" descr="Screenshot_20210825_13583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685800"/>
            <a:ext cx="4572000" cy="6172200"/>
          </a:xfrm>
          <a:prstGeom prst="rect">
            <a:avLst/>
          </a:prstGeom>
          <a:ln w="38100">
            <a:solidFill>
              <a:schemeClr val="bg2">
                <a:lumMod val="2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24200" y="228600"/>
            <a:ext cx="35905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Лето – это активное движение</a:t>
            </a:r>
            <a:endParaRPr lang="ru-RU" sz="2000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rot="16200000" flipH="1">
            <a:off x="2743200" y="1600200"/>
            <a:ext cx="685800" cy="22860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10800000" flipV="1">
            <a:off x="7391400" y="3200400"/>
            <a:ext cx="381000" cy="228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</TotalTime>
  <Words>97</Words>
  <PresentationFormat>Экран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Обычная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20</cp:revision>
  <dcterms:created xsi:type="dcterms:W3CDTF">2021-08-25T11:11:18Z</dcterms:created>
  <dcterms:modified xsi:type="dcterms:W3CDTF">2021-09-05T07:42:41Z</dcterms:modified>
</cp:coreProperties>
</file>